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4"/>
  </p:sldMasterIdLst>
  <p:sldIdLst>
    <p:sldId id="256" r:id="rId5"/>
    <p:sldId id="262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D843E-463C-4D58-8612-C15AE478C1CC}" v="203" dt="2022-12-18T18:51:46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7"/>
    <p:restoredTop sz="96276"/>
  </p:normalViewPr>
  <p:slideViewPr>
    <p:cSldViewPr snapToGrid="0">
      <p:cViewPr varScale="1">
        <p:scale>
          <a:sx n="63" d="100"/>
          <a:sy n="63" d="100"/>
        </p:scale>
        <p:origin x="42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wini Yeruva" userId="7b697b7e79636d9f" providerId="LiveId" clId="{BC1D843E-463C-4D58-8612-C15AE478C1CC}"/>
    <pc:docChg chg="undo custSel modSld">
      <pc:chgData name="Tejaswini Yeruva" userId="7b697b7e79636d9f" providerId="LiveId" clId="{BC1D843E-463C-4D58-8612-C15AE478C1CC}" dt="2022-12-18T23:05:30.179" v="260" actId="1076"/>
      <pc:docMkLst>
        <pc:docMk/>
      </pc:docMkLst>
      <pc:sldChg chg="addSp delSp modSp mod modTransition delAnim modAnim">
        <pc:chgData name="Tejaswini Yeruva" userId="7b697b7e79636d9f" providerId="LiveId" clId="{BC1D843E-463C-4D58-8612-C15AE478C1CC}" dt="2022-12-18T23:05:30.179" v="260" actId="1076"/>
        <pc:sldMkLst>
          <pc:docMk/>
          <pc:sldMk cId="2674803244" sldId="256"/>
        </pc:sldMkLst>
        <pc:spChg chg="mod">
          <ac:chgData name="Tejaswini Yeruva" userId="7b697b7e79636d9f" providerId="LiveId" clId="{BC1D843E-463C-4D58-8612-C15AE478C1CC}" dt="2022-12-18T23:05:30.179" v="260" actId="1076"/>
          <ac:spMkLst>
            <pc:docMk/>
            <pc:sldMk cId="2674803244" sldId="256"/>
            <ac:spMk id="16" creationId="{22D33A3E-0F8B-0CDC-2A92-C7E0EB62975B}"/>
          </ac:spMkLst>
        </pc:spChg>
        <pc:picChg chg="add del mod">
          <ac:chgData name="Tejaswini Yeruva" userId="7b697b7e79636d9f" providerId="LiveId" clId="{BC1D843E-463C-4D58-8612-C15AE478C1CC}" dt="2022-12-18T18:41:51.633" v="242"/>
          <ac:picMkLst>
            <pc:docMk/>
            <pc:sldMk cId="2674803244" sldId="256"/>
            <ac:picMk id="8" creationId="{83BC84A3-7D6B-BE7C-97BC-93C925B78CDB}"/>
          </ac:picMkLst>
        </pc:picChg>
        <pc:picChg chg="add del mod">
          <ac:chgData name="Tejaswini Yeruva" userId="7b697b7e79636d9f" providerId="LiveId" clId="{BC1D843E-463C-4D58-8612-C15AE478C1CC}" dt="2022-12-18T18:24:35.268" v="230"/>
          <ac:picMkLst>
            <pc:docMk/>
            <pc:sldMk cId="2674803244" sldId="256"/>
            <ac:picMk id="12" creationId="{5EDF713D-9C16-583B-F5C8-7F3798C21BE9}"/>
          </ac:picMkLst>
        </pc:picChg>
        <pc:picChg chg="add del mod">
          <ac:chgData name="Tejaswini Yeruva" userId="7b697b7e79636d9f" providerId="LiveId" clId="{BC1D843E-463C-4D58-8612-C15AE478C1CC}" dt="2022-12-18T18:42:15.780" v="245"/>
          <ac:picMkLst>
            <pc:docMk/>
            <pc:sldMk cId="2674803244" sldId="256"/>
            <ac:picMk id="12" creationId="{ED035E2B-1ACE-5A5C-F0BC-D330B2F719AC}"/>
          </ac:picMkLst>
        </pc:picChg>
        <pc:picChg chg="add del mod">
          <ac:chgData name="Tejaswini Yeruva" userId="7b697b7e79636d9f" providerId="LiveId" clId="{BC1D843E-463C-4D58-8612-C15AE478C1CC}" dt="2022-12-18T18:24:40.678" v="232"/>
          <ac:picMkLst>
            <pc:docMk/>
            <pc:sldMk cId="2674803244" sldId="256"/>
            <ac:picMk id="13" creationId="{1EFA858A-4788-6383-CF8F-1E8F8CCACC27}"/>
          </ac:picMkLst>
        </pc:picChg>
        <pc:picChg chg="add del mod">
          <ac:chgData name="Tejaswini Yeruva" userId="7b697b7e79636d9f" providerId="LiveId" clId="{BC1D843E-463C-4D58-8612-C15AE478C1CC}" dt="2022-12-18T18:42:24.624" v="247"/>
          <ac:picMkLst>
            <pc:docMk/>
            <pc:sldMk cId="2674803244" sldId="256"/>
            <ac:picMk id="13" creationId="{EF3F7DF8-89D4-16B6-A4F2-6CE19EBBDE77}"/>
          </ac:picMkLst>
        </pc:picChg>
        <pc:picChg chg="add del mod ord">
          <ac:chgData name="Tejaswini Yeruva" userId="7b697b7e79636d9f" providerId="LiveId" clId="{BC1D843E-463C-4D58-8612-C15AE478C1CC}" dt="2022-12-18T18:28:12.600" v="233"/>
          <ac:picMkLst>
            <pc:docMk/>
            <pc:sldMk cId="2674803244" sldId="256"/>
            <ac:picMk id="17" creationId="{31101B85-4D5C-2958-08EC-DE645119729A}"/>
          </ac:picMkLst>
        </pc:picChg>
        <pc:picChg chg="add del mod">
          <ac:chgData name="Tejaswini Yeruva" userId="7b697b7e79636d9f" providerId="LiveId" clId="{BC1D843E-463C-4D58-8612-C15AE478C1CC}" dt="2022-12-18T18:31:51.550" v="234"/>
          <ac:picMkLst>
            <pc:docMk/>
            <pc:sldMk cId="2674803244" sldId="256"/>
            <ac:picMk id="18" creationId="{1A3DE2AC-7E83-0C42-18A6-D7D1FD4FA91B}"/>
          </ac:picMkLst>
        </pc:picChg>
        <pc:picChg chg="add del mod ord">
          <ac:chgData name="Tejaswini Yeruva" userId="7b697b7e79636d9f" providerId="LiveId" clId="{BC1D843E-463C-4D58-8612-C15AE478C1CC}" dt="2022-12-18T18:42:41.614" v="248"/>
          <ac:picMkLst>
            <pc:docMk/>
            <pc:sldMk cId="2674803244" sldId="256"/>
            <ac:picMk id="18" creationId="{48BC4094-342F-840F-A0F3-A31EA9723E97}"/>
          </ac:picMkLst>
        </pc:picChg>
        <pc:picChg chg="add mod">
          <ac:chgData name="Tejaswini Yeruva" userId="7b697b7e79636d9f" providerId="LiveId" clId="{BC1D843E-463C-4D58-8612-C15AE478C1CC}" dt="2022-12-18T18:59:32.773" v="257" actId="1036"/>
          <ac:picMkLst>
            <pc:docMk/>
            <pc:sldMk cId="2674803244" sldId="256"/>
            <ac:picMk id="19" creationId="{43DEF60D-CAF3-9572-7D1D-AFC5F95BAD14}"/>
          </ac:picMkLst>
        </pc:picChg>
        <pc:picChg chg="add del mod">
          <ac:chgData name="Tejaswini Yeruva" userId="7b697b7e79636d9f" providerId="LiveId" clId="{BC1D843E-463C-4D58-8612-C15AE478C1CC}" dt="2022-12-18T18:35:06.623" v="237" actId="478"/>
          <ac:picMkLst>
            <pc:docMk/>
            <pc:sldMk cId="2674803244" sldId="256"/>
            <ac:picMk id="22" creationId="{8F3E56BC-1662-B1CB-C5D0-4175E2D26317}"/>
          </ac:picMkLst>
        </pc:picChg>
      </pc:sldChg>
      <pc:sldChg chg="addSp delSp modSp mod modTransition setBg modAnim">
        <pc:chgData name="Tejaswini Yeruva" userId="7b697b7e79636d9f" providerId="LiveId" clId="{BC1D843E-463C-4D58-8612-C15AE478C1CC}" dt="2022-12-18T18:50:51.856" v="253"/>
        <pc:sldMkLst>
          <pc:docMk/>
          <pc:sldMk cId="2599504794" sldId="258"/>
        </pc:sldMkLst>
        <pc:spChg chg="mod">
          <ac:chgData name="Tejaswini Yeruva" userId="7b697b7e79636d9f" providerId="LiveId" clId="{BC1D843E-463C-4D58-8612-C15AE478C1CC}" dt="2022-12-18T04:08:14.671" v="200" actId="26606"/>
          <ac:spMkLst>
            <pc:docMk/>
            <pc:sldMk cId="2599504794" sldId="258"/>
            <ac:spMk id="2" creationId="{F74740CD-631A-27CE-60C2-9AD842E570A9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60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62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64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66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68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42.186" v="181" actId="26606"/>
          <ac:spMkLst>
            <pc:docMk/>
            <pc:sldMk cId="2599504794" sldId="258"/>
            <ac:spMk id="70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2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3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4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5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6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44.418" v="183" actId="26606"/>
          <ac:spMkLst>
            <pc:docMk/>
            <pc:sldMk cId="2599504794" sldId="258"/>
            <ac:spMk id="77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8:14.604" v="199" actId="26606"/>
          <ac:spMkLst>
            <pc:docMk/>
            <pc:sldMk cId="2599504794" sldId="258"/>
            <ac:spMk id="78" creationId="{99830760-26BB-4DF9-938D-77E5D34C8343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79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80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81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82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83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46.519" v="185" actId="26606"/>
          <ac:spMkLst>
            <pc:docMk/>
            <pc:sldMk cId="2599504794" sldId="258"/>
            <ac:spMk id="84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8:14.604" v="199" actId="26606"/>
          <ac:spMkLst>
            <pc:docMk/>
            <pc:sldMk cId="2599504794" sldId="258"/>
            <ac:spMk id="85" creationId="{F12B191D-14E0-48C6-9541-2DC3B7D19894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86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87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88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89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90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48.321" v="187" actId="26606"/>
          <ac:spMkLst>
            <pc:docMk/>
            <pc:sldMk cId="2599504794" sldId="258"/>
            <ac:spMk id="91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8:14.604" v="199" actId="26606"/>
          <ac:spMkLst>
            <pc:docMk/>
            <pc:sldMk cId="2599504794" sldId="258"/>
            <ac:spMk id="92" creationId="{575806C2-AB07-4F56-936F-6EA1070F7F49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3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4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5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6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7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50.131" v="189" actId="26606"/>
          <ac:spMkLst>
            <pc:docMk/>
            <pc:sldMk cId="2599504794" sldId="258"/>
            <ac:spMk id="98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0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1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2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3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4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51.632" v="191" actId="26606"/>
          <ac:spMkLst>
            <pc:docMk/>
            <pc:sldMk cId="2599504794" sldId="258"/>
            <ac:spMk id="105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07" creationId="{E009DD9B-5EE2-4C0D-8B2B-351C8C102205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08" creationId="{E720DB99-7745-4E75-9D96-AAB6D55C531E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09" creationId="{D68803C4-E159-4360-B7BB-74205C8F782D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10" creationId="{504B0465-3B07-49BF-BEA7-D81476246293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11" creationId="{49B7FFA5-14CB-4A4F-9BCC-CA3AA5D9D276}"/>
          </ac:spMkLst>
        </pc:spChg>
        <pc:spChg chg="add del">
          <ac:chgData name="Tejaswini Yeruva" userId="7b697b7e79636d9f" providerId="LiveId" clId="{BC1D843E-463C-4D58-8612-C15AE478C1CC}" dt="2022-12-18T04:07:53.337" v="193" actId="26606"/>
          <ac:spMkLst>
            <pc:docMk/>
            <pc:sldMk cId="2599504794" sldId="258"/>
            <ac:spMk id="112" creationId="{04E48745-7512-4EC2-9E20-9092D12150CA}"/>
          </ac:spMkLst>
        </pc:spChg>
        <pc:spChg chg="add del">
          <ac:chgData name="Tejaswini Yeruva" userId="7b697b7e79636d9f" providerId="LiveId" clId="{BC1D843E-463C-4D58-8612-C15AE478C1CC}" dt="2022-12-18T04:08:14.604" v="199" actId="26606"/>
          <ac:spMkLst>
            <pc:docMk/>
            <pc:sldMk cId="2599504794" sldId="258"/>
            <ac:spMk id="114" creationId="{D55F217F-C24D-4846-B638-491EF6D27703}"/>
          </ac:spMkLst>
        </pc:spChg>
        <pc:grpChg chg="add del">
          <ac:chgData name="Tejaswini Yeruva" userId="7b697b7e79636d9f" providerId="LiveId" clId="{BC1D843E-463C-4D58-8612-C15AE478C1CC}" dt="2022-12-18T04:08:09.973" v="197" actId="26606"/>
          <ac:grpSpMkLst>
            <pc:docMk/>
            <pc:sldMk cId="2599504794" sldId="258"/>
            <ac:grpSpMk id="57" creationId="{3D837D9D-C83F-4B5F-A3E4-0566BFFDE5BB}"/>
          </ac:grpSpMkLst>
        </pc:grpChg>
        <pc:grpChg chg="add del">
          <ac:chgData name="Tejaswini Yeruva" userId="7b697b7e79636d9f" providerId="LiveId" clId="{BC1D843E-463C-4D58-8612-C15AE478C1CC}" dt="2022-12-18T04:08:09.973" v="197" actId="26606"/>
          <ac:grpSpMkLst>
            <pc:docMk/>
            <pc:sldMk cId="2599504794" sldId="258"/>
            <ac:grpSpMk id="59" creationId="{8014E084-82AA-4AF5-8DCD-D78AE42BCCC0}"/>
          </ac:grpSpMkLst>
        </pc:grpChg>
        <pc:grpChg chg="add del">
          <ac:chgData name="Tejaswini Yeruva" userId="7b697b7e79636d9f" providerId="LiveId" clId="{BC1D843E-463C-4D58-8612-C15AE478C1CC}" dt="2022-12-18T04:08:09.973" v="197" actId="26606"/>
          <ac:grpSpMkLst>
            <pc:docMk/>
            <pc:sldMk cId="2599504794" sldId="258"/>
            <ac:grpSpMk id="67" creationId="{54FBC6F2-8708-4069-AD0A-911A723CDD02}"/>
          </ac:grpSpMkLst>
        </pc:grpChg>
        <pc:grpChg chg="add del">
          <ac:chgData name="Tejaswini Yeruva" userId="7b697b7e79636d9f" providerId="LiveId" clId="{BC1D843E-463C-4D58-8612-C15AE478C1CC}" dt="2022-12-18T04:08:14.604" v="199" actId="26606"/>
          <ac:grpSpMkLst>
            <pc:docMk/>
            <pc:sldMk cId="2599504794" sldId="258"/>
            <ac:grpSpMk id="99" creationId="{C69923DF-00DF-45A6-86A0-5AD7FE498CFD}"/>
          </ac:grpSpMkLst>
        </pc:grpChg>
        <pc:graphicFrameChg chg="mod ord modGraphic">
          <ac:chgData name="Tejaswini Yeruva" userId="7b697b7e79636d9f" providerId="LiveId" clId="{BC1D843E-463C-4D58-8612-C15AE478C1CC}" dt="2022-12-18T04:09:03.004" v="205"/>
          <ac:graphicFrameMkLst>
            <pc:docMk/>
            <pc:sldMk cId="2599504794" sldId="258"/>
            <ac:graphicFrameMk id="41" creationId="{8609107C-BAA1-7B6C-43AB-CE59CC8C44B2}"/>
          </ac:graphicFrameMkLst>
        </pc:graphicFrameChg>
        <pc:picChg chg="add mod">
          <ac:chgData name="Tejaswini Yeruva" userId="7b697b7e79636d9f" providerId="LiveId" clId="{BC1D843E-463C-4D58-8612-C15AE478C1CC}" dt="2022-12-18T17:46:51.426" v="222" actId="14100"/>
          <ac:picMkLst>
            <pc:docMk/>
            <pc:sldMk cId="2599504794" sldId="258"/>
            <ac:picMk id="3" creationId="{42BA45A9-0EE2-2346-B5AA-E554AB8426EB}"/>
          </ac:picMkLst>
        </pc:picChg>
        <pc:picChg chg="add mod">
          <ac:chgData name="Tejaswini Yeruva" userId="7b697b7e79636d9f" providerId="LiveId" clId="{BC1D843E-463C-4D58-8612-C15AE478C1CC}" dt="2022-12-18T17:46:42.244" v="220" actId="1076"/>
          <ac:picMkLst>
            <pc:docMk/>
            <pc:sldMk cId="2599504794" sldId="258"/>
            <ac:picMk id="4" creationId="{67A2AEB6-6B59-7992-AA9D-D0EC444C0D56}"/>
          </ac:picMkLst>
        </pc:picChg>
        <pc:picChg chg="add del mod">
          <ac:chgData name="Tejaswini Yeruva" userId="7b697b7e79636d9f" providerId="LiveId" clId="{BC1D843E-463C-4D58-8612-C15AE478C1CC}" dt="2022-12-18T18:28:12.600" v="233"/>
          <ac:picMkLst>
            <pc:docMk/>
            <pc:sldMk cId="2599504794" sldId="258"/>
            <ac:picMk id="6" creationId="{7E5D8DC1-D3DA-6B2F-A4E8-D8C78879978A}"/>
          </ac:picMkLst>
        </pc:picChg>
        <pc:picChg chg="add del mod">
          <ac:chgData name="Tejaswini Yeruva" userId="7b697b7e79636d9f" providerId="LiveId" clId="{BC1D843E-463C-4D58-8612-C15AE478C1CC}" dt="2022-12-18T18:31:51.550" v="234"/>
          <ac:picMkLst>
            <pc:docMk/>
            <pc:sldMk cId="2599504794" sldId="258"/>
            <ac:picMk id="7" creationId="{831FED89-3BAD-16C0-95E5-EA0483185ACD}"/>
          </ac:picMkLst>
        </pc:picChg>
        <pc:picChg chg="del mod ord">
          <ac:chgData name="Tejaswini Yeruva" userId="7b697b7e79636d9f" providerId="LiveId" clId="{BC1D843E-463C-4D58-8612-C15AE478C1CC}" dt="2022-12-18T17:46:13.578" v="216" actId="478"/>
          <ac:picMkLst>
            <pc:docMk/>
            <pc:sldMk cId="2599504794" sldId="258"/>
            <ac:picMk id="8" creationId="{CE25A325-8413-15CE-BCDF-45FD73B1BFB0}"/>
          </ac:picMkLst>
        </pc:picChg>
        <pc:picChg chg="del mod">
          <ac:chgData name="Tejaswini Yeruva" userId="7b697b7e79636d9f" providerId="LiveId" clId="{BC1D843E-463C-4D58-8612-C15AE478C1CC}" dt="2022-12-18T17:43:52.749" v="206" actId="478"/>
          <ac:picMkLst>
            <pc:docMk/>
            <pc:sldMk cId="2599504794" sldId="258"/>
            <ac:picMk id="10" creationId="{D29DAFD6-298F-85E6-42CC-9DA6A029A1D7}"/>
          </ac:picMkLst>
        </pc:picChg>
        <pc:picChg chg="add del mod">
          <ac:chgData name="Tejaswini Yeruva" userId="7b697b7e79636d9f" providerId="LiveId" clId="{BC1D843E-463C-4D58-8612-C15AE478C1CC}" dt="2022-12-18T18:46:43.268" v="250"/>
          <ac:picMkLst>
            <pc:docMk/>
            <pc:sldMk cId="2599504794" sldId="258"/>
            <ac:picMk id="14" creationId="{65785E8F-C6D5-A2FD-A5B2-CB57AC24479F}"/>
          </ac:picMkLst>
        </pc:picChg>
        <pc:picChg chg="add del mod">
          <ac:chgData name="Tejaswini Yeruva" userId="7b697b7e79636d9f" providerId="LiveId" clId="{BC1D843E-463C-4D58-8612-C15AE478C1CC}" dt="2022-12-18T18:48:51.807" v="252"/>
          <ac:picMkLst>
            <pc:docMk/>
            <pc:sldMk cId="2599504794" sldId="258"/>
            <ac:picMk id="15" creationId="{FA589F9D-B5D0-67BB-D14B-061B9EAAFB31}"/>
          </ac:picMkLst>
        </pc:picChg>
        <pc:picChg chg="add del mod ord">
          <ac:chgData name="Tejaswini Yeruva" userId="7b697b7e79636d9f" providerId="LiveId" clId="{BC1D843E-463C-4D58-8612-C15AE478C1CC}" dt="2022-12-18T18:50:51.856" v="253"/>
          <ac:picMkLst>
            <pc:docMk/>
            <pc:sldMk cId="2599504794" sldId="258"/>
            <ac:picMk id="20" creationId="{9DEA615B-F0DB-A1F6-4101-F4C6A62DDA94}"/>
          </ac:picMkLst>
        </pc:picChg>
        <pc:picChg chg="add mod">
          <ac:chgData name="Tejaswini Yeruva" userId="7b697b7e79636d9f" providerId="LiveId" clId="{BC1D843E-463C-4D58-8612-C15AE478C1CC}" dt="2022-12-18T18:50:51.856" v="253"/>
          <ac:picMkLst>
            <pc:docMk/>
            <pc:sldMk cId="2599504794" sldId="258"/>
            <ac:picMk id="21" creationId="{C2F586AF-E899-9A03-A471-233C0BAA6989}"/>
          </ac:picMkLst>
        </pc:picChg>
        <pc:picChg chg="mod ord">
          <ac:chgData name="Tejaswini Yeruva" userId="7b697b7e79636d9f" providerId="LiveId" clId="{BC1D843E-463C-4D58-8612-C15AE478C1CC}" dt="2022-12-18T17:46:59.662" v="224" actId="14100"/>
          <ac:picMkLst>
            <pc:docMk/>
            <pc:sldMk cId="2599504794" sldId="258"/>
            <ac:picMk id="55" creationId="{7E779A49-AEBC-85F6-A43F-2FD8E0A1520A}"/>
          </ac:picMkLst>
        </pc:picChg>
      </pc:sldChg>
      <pc:sldChg chg="addSp delSp modSp mod modTransition delAnim modAnim">
        <pc:chgData name="Tejaswini Yeruva" userId="7b697b7e79636d9f" providerId="LiveId" clId="{BC1D843E-463C-4D58-8612-C15AE478C1CC}" dt="2022-12-18T23:04:17.218" v="259" actId="1076"/>
        <pc:sldMkLst>
          <pc:docMk/>
          <pc:sldMk cId="1246011678" sldId="260"/>
        </pc:sldMkLst>
        <pc:picChg chg="add del mod">
          <ac:chgData name="Tejaswini Yeruva" userId="7b697b7e79636d9f" providerId="LiveId" clId="{BC1D843E-463C-4D58-8612-C15AE478C1CC}" dt="2022-12-18T18:28:12.600" v="233"/>
          <ac:picMkLst>
            <pc:docMk/>
            <pc:sldMk cId="1246011678" sldId="260"/>
            <ac:picMk id="5" creationId="{EE904EEF-BC66-B973-02D4-EDCB7404F3F6}"/>
          </ac:picMkLst>
        </pc:picChg>
        <pc:picChg chg="add del mod">
          <ac:chgData name="Tejaswini Yeruva" userId="7b697b7e79636d9f" providerId="LiveId" clId="{BC1D843E-463C-4D58-8612-C15AE478C1CC}" dt="2022-12-18T18:31:51.550" v="234"/>
          <ac:picMkLst>
            <pc:docMk/>
            <pc:sldMk cId="1246011678" sldId="260"/>
            <ac:picMk id="6" creationId="{F491C673-263B-99A8-D203-8F5275C69F84}"/>
          </ac:picMkLst>
        </pc:picChg>
        <pc:picChg chg="del">
          <ac:chgData name="Tejaswini Yeruva" userId="7b697b7e79636d9f" providerId="LiveId" clId="{BC1D843E-463C-4D58-8612-C15AE478C1CC}" dt="2022-12-18T18:34:56.056" v="236" actId="478"/>
          <ac:picMkLst>
            <pc:docMk/>
            <pc:sldMk cId="1246011678" sldId="260"/>
            <ac:picMk id="9" creationId="{A74B1883-A4EB-F9D5-DA3F-C33C5EB45A84}"/>
          </ac:picMkLst>
        </pc:picChg>
        <pc:picChg chg="add mod">
          <ac:chgData name="Tejaswini Yeruva" userId="7b697b7e79636d9f" providerId="LiveId" clId="{BC1D843E-463C-4D58-8612-C15AE478C1CC}" dt="2022-12-18T23:04:17.218" v="259" actId="1076"/>
          <ac:picMkLst>
            <pc:docMk/>
            <pc:sldMk cId="1246011678" sldId="260"/>
            <ac:picMk id="13" creationId="{226FDCA0-E1C9-763E-FFAB-3FB170CA289F}"/>
          </ac:picMkLst>
        </pc:picChg>
      </pc:sldChg>
      <pc:sldChg chg="addSp delSp modSp mod modTransition modAnim">
        <pc:chgData name="Tejaswini Yeruva" userId="7b697b7e79636d9f" providerId="LiveId" clId="{BC1D843E-463C-4D58-8612-C15AE478C1CC}" dt="2022-12-18T19:00:21.055" v="258" actId="1036"/>
        <pc:sldMkLst>
          <pc:docMk/>
          <pc:sldMk cId="2158661980" sldId="262"/>
        </pc:sldMkLst>
        <pc:spChg chg="mod">
          <ac:chgData name="Tejaswini Yeruva" userId="7b697b7e79636d9f" providerId="LiveId" clId="{BC1D843E-463C-4D58-8612-C15AE478C1CC}" dt="2022-12-18T04:00:14.683" v="5" actId="255"/>
          <ac:spMkLst>
            <pc:docMk/>
            <pc:sldMk cId="2158661980" sldId="262"/>
            <ac:spMk id="3" creationId="{756B59FC-12E0-AC67-6FA7-F5373359192E}"/>
          </ac:spMkLst>
        </pc:spChg>
        <pc:picChg chg="add del mod">
          <ac:chgData name="Tejaswini Yeruva" userId="7b697b7e79636d9f" providerId="LiveId" clId="{BC1D843E-463C-4D58-8612-C15AE478C1CC}" dt="2022-12-18T18:43:49.260" v="249"/>
          <ac:picMkLst>
            <pc:docMk/>
            <pc:sldMk cId="2158661980" sldId="262"/>
            <ac:picMk id="6" creationId="{43E3809D-07D0-FFC5-FE99-DFAD5DFD9091}"/>
          </ac:picMkLst>
        </pc:picChg>
        <pc:picChg chg="add mod">
          <ac:chgData name="Tejaswini Yeruva" userId="7b697b7e79636d9f" providerId="LiveId" clId="{BC1D843E-463C-4D58-8612-C15AE478C1CC}" dt="2022-12-18T19:00:21.055" v="258" actId="1036"/>
          <ac:picMkLst>
            <pc:docMk/>
            <pc:sldMk cId="2158661980" sldId="262"/>
            <ac:picMk id="7" creationId="{FD561F31-B207-18CB-332F-021C2488E8BF}"/>
          </ac:picMkLst>
        </pc:picChg>
        <pc:picChg chg="add del mod">
          <ac:chgData name="Tejaswini Yeruva" userId="7b697b7e79636d9f" providerId="LiveId" clId="{BC1D843E-463C-4D58-8612-C15AE478C1CC}" dt="2022-12-18T18:28:12.600" v="233"/>
          <ac:picMkLst>
            <pc:docMk/>
            <pc:sldMk cId="2158661980" sldId="262"/>
            <ac:picMk id="8" creationId="{8694DAB3-1AD9-DE07-6FB8-B20A05EE3FFA}"/>
          </ac:picMkLst>
        </pc:picChg>
        <pc:picChg chg="add del mod">
          <ac:chgData name="Tejaswini Yeruva" userId="7b697b7e79636d9f" providerId="LiveId" clId="{BC1D843E-463C-4D58-8612-C15AE478C1CC}" dt="2022-12-18T18:31:51.550" v="234"/>
          <ac:picMkLst>
            <pc:docMk/>
            <pc:sldMk cId="2158661980" sldId="262"/>
            <ac:picMk id="9" creationId="{0D854658-2868-AAA9-B0AE-AE3EB5D846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BDBE6-1E63-4AEC-977D-1C1A3B9D9E6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4B8BEF2-448B-4B11-884D-C331337E08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</a:t>
          </a:r>
        </a:p>
      </dgm:t>
    </dgm:pt>
    <dgm:pt modelId="{510EEB8A-61BA-47D3-A89D-185D6B0BFC85}" type="parTrans" cxnId="{CBECA0FA-1B2F-4EC5-81D4-AE1846AE0B4F}">
      <dgm:prSet/>
      <dgm:spPr/>
      <dgm:t>
        <a:bodyPr/>
        <a:lstStyle/>
        <a:p>
          <a:endParaRPr lang="en-US"/>
        </a:p>
      </dgm:t>
    </dgm:pt>
    <dgm:pt modelId="{268CABCE-5DDE-44A8-8574-27FEA556133B}" type="sibTrans" cxnId="{CBECA0FA-1B2F-4EC5-81D4-AE1846AE0B4F}">
      <dgm:prSet/>
      <dgm:spPr/>
      <dgm:t>
        <a:bodyPr/>
        <a:lstStyle/>
        <a:p>
          <a:endParaRPr lang="en-US"/>
        </a:p>
      </dgm:t>
    </dgm:pt>
    <dgm:pt modelId="{46699F5E-00B1-46A5-BCE1-0540AB8E75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Our approach to this problem is to create a clustering algorithm that will make it easier to organize data and visualize the clusters and characteristics of the booksellers</a:t>
          </a:r>
          <a:r>
            <a:rPr lang="en-US" dirty="0"/>
            <a:t>.</a:t>
          </a:r>
        </a:p>
      </dgm:t>
    </dgm:pt>
    <dgm:pt modelId="{999FC420-6435-497F-BA28-00A89F686D7C}" type="parTrans" cxnId="{1BB1C7C8-1CDD-4D10-A801-C4DA1D3E37D8}">
      <dgm:prSet/>
      <dgm:spPr/>
      <dgm:t>
        <a:bodyPr/>
        <a:lstStyle/>
        <a:p>
          <a:endParaRPr lang="en-US"/>
        </a:p>
      </dgm:t>
    </dgm:pt>
    <dgm:pt modelId="{8F525199-8C0A-4638-877F-DFF76A289FFE}" type="sibTrans" cxnId="{1BB1C7C8-1CDD-4D10-A801-C4DA1D3E37D8}">
      <dgm:prSet/>
      <dgm:spPr/>
      <dgm:t>
        <a:bodyPr/>
        <a:lstStyle/>
        <a:p>
          <a:endParaRPr lang="en-US"/>
        </a:p>
      </dgm:t>
    </dgm:pt>
    <dgm:pt modelId="{5B0FD947-82E5-40DB-A951-82FC45F13B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E3BF25-0627-4263-A62B-92E8DF8D5395}" type="parTrans" cxnId="{3F7C244A-0E0D-438C-BE0E-08BCA13D5832}">
      <dgm:prSet/>
      <dgm:spPr/>
      <dgm:t>
        <a:bodyPr/>
        <a:lstStyle/>
        <a:p>
          <a:endParaRPr lang="en-US"/>
        </a:p>
      </dgm:t>
    </dgm:pt>
    <dgm:pt modelId="{D6A58404-896E-4BC3-994B-171212AFF333}" type="sibTrans" cxnId="{3F7C244A-0E0D-438C-BE0E-08BCA13D5832}">
      <dgm:prSet/>
      <dgm:spPr/>
      <dgm:t>
        <a:bodyPr/>
        <a:lstStyle/>
        <a:p>
          <a:endParaRPr lang="en-US"/>
        </a:p>
      </dgm:t>
    </dgm:pt>
    <dgm:pt modelId="{8B3C3D25-8FB7-43BE-ADF0-82187DAED77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Transforming Data, Visualizing, and Analyzing.   </a:t>
          </a:r>
        </a:p>
        <a:p>
          <a:pPr>
            <a:lnSpc>
              <a:spcPct val="100000"/>
            </a:lnSpc>
            <a:defRPr b="1"/>
          </a:pPr>
          <a:endParaRPr lang="en-US" b="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>
            <a:lnSpc>
              <a:spcPct val="100000"/>
            </a:lnSpc>
            <a:defRPr b="1"/>
          </a:pPr>
          <a:r>
            <a:rPr lang="en-US" b="0" dirty="0">
              <a:latin typeface="Calibri" panose="020F0502020204030204" pitchFamily="34" charset="0"/>
              <a:cs typeface="Calibri" panose="020F0502020204030204" pitchFamily="34" charset="0"/>
            </a:rPr>
            <a:t>Creating the variables for year-specific average values of price, rating, and number of reviews would display the median number of reviews, the mean price, and the mean rating of each year.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   </a:t>
          </a:r>
        </a:p>
      </dgm:t>
    </dgm:pt>
    <dgm:pt modelId="{3275D492-EFFF-4FE7-9B75-153D24B3B719}" type="parTrans" cxnId="{B3905B77-89B8-4F1D-8990-FFD5DECA8A40}">
      <dgm:prSet/>
      <dgm:spPr/>
      <dgm:t>
        <a:bodyPr/>
        <a:lstStyle/>
        <a:p>
          <a:endParaRPr lang="en-US"/>
        </a:p>
      </dgm:t>
    </dgm:pt>
    <dgm:pt modelId="{D5F05FAE-25F3-489C-BE36-395B4718EFFE}" type="sibTrans" cxnId="{B3905B77-89B8-4F1D-8990-FFD5DECA8A40}">
      <dgm:prSet/>
      <dgm:spPr/>
      <dgm:t>
        <a:bodyPr/>
        <a:lstStyle/>
        <a:p>
          <a:endParaRPr lang="en-US"/>
        </a:p>
      </dgm:t>
    </dgm:pt>
    <dgm:pt modelId="{D61C48D7-A3D6-41B1-8785-A8A04D056A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(Plots) to visualize the characteristics of the booksellers </a:t>
          </a:r>
        </a:p>
      </dgm:t>
    </dgm:pt>
    <dgm:pt modelId="{7941151A-26D0-4CAC-80EB-3695DE721728}" type="parTrans" cxnId="{6090FA01-4448-4211-8070-BBEAB69C80B0}">
      <dgm:prSet/>
      <dgm:spPr/>
      <dgm:t>
        <a:bodyPr/>
        <a:lstStyle/>
        <a:p>
          <a:endParaRPr lang="en-US"/>
        </a:p>
      </dgm:t>
    </dgm:pt>
    <dgm:pt modelId="{A2F73467-8564-443D-AD82-D72F2A8DEA09}" type="sibTrans" cxnId="{6090FA01-4448-4211-8070-BBEAB69C80B0}">
      <dgm:prSet/>
      <dgm:spPr/>
      <dgm:t>
        <a:bodyPr/>
        <a:lstStyle/>
        <a:p>
          <a:endParaRPr lang="en-US"/>
        </a:p>
      </dgm:t>
    </dgm:pt>
    <dgm:pt modelId="{1CB2E2E2-02EA-4B0B-B624-4F3F149E9F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 this method, plotting scientific data is done to show correlations between variables or to visualize variation.</a:t>
          </a:r>
        </a:p>
      </dgm:t>
    </dgm:pt>
    <dgm:pt modelId="{27774891-98D9-488B-B255-7B9F566E2C8F}" type="parTrans" cxnId="{75E53577-3A70-40E0-ADE7-68EC14D689F7}">
      <dgm:prSet/>
      <dgm:spPr/>
      <dgm:t>
        <a:bodyPr/>
        <a:lstStyle/>
        <a:p>
          <a:endParaRPr lang="en-US"/>
        </a:p>
      </dgm:t>
    </dgm:pt>
    <dgm:pt modelId="{E617E1D6-D72C-4512-8BE0-879DB910E42C}" type="sibTrans" cxnId="{75E53577-3A70-40E0-ADE7-68EC14D689F7}">
      <dgm:prSet/>
      <dgm:spPr/>
      <dgm:t>
        <a:bodyPr/>
        <a:lstStyle/>
        <a:p>
          <a:endParaRPr lang="en-US"/>
        </a:p>
      </dgm:t>
    </dgm:pt>
    <dgm:pt modelId="{7E270064-7251-4670-9013-0981EBE3CD65}" type="pres">
      <dgm:prSet presAssocID="{770BDBE6-1E63-4AEC-977D-1C1A3B9D9E69}" presName="root" presStyleCnt="0">
        <dgm:presLayoutVars>
          <dgm:dir/>
          <dgm:resizeHandles val="exact"/>
        </dgm:presLayoutVars>
      </dgm:prSet>
      <dgm:spPr/>
    </dgm:pt>
    <dgm:pt modelId="{34BEF181-B706-4D30-B223-804B39EBAC77}" type="pres">
      <dgm:prSet presAssocID="{44B8BEF2-448B-4B11-884D-C331337E0824}" presName="compNode" presStyleCnt="0"/>
      <dgm:spPr/>
    </dgm:pt>
    <dgm:pt modelId="{DBB335F7-39A5-4683-BD2F-7BDA91852090}" type="pres">
      <dgm:prSet presAssocID="{44B8BEF2-448B-4B11-884D-C331337E0824}" presName="iconRect" presStyleLbl="node1" presStyleIdx="0" presStyleCnt="3" custLinFactNeighborY="334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D0ABFB-4050-484F-873D-E16B4450D918}" type="pres">
      <dgm:prSet presAssocID="{44B8BEF2-448B-4B11-884D-C331337E0824}" presName="iconSpace" presStyleCnt="0"/>
      <dgm:spPr/>
    </dgm:pt>
    <dgm:pt modelId="{232B2D01-87CA-4A42-ABB0-AD5ABC1B7970}" type="pres">
      <dgm:prSet presAssocID="{44B8BEF2-448B-4B11-884D-C331337E0824}" presName="parTx" presStyleLbl="revTx" presStyleIdx="0" presStyleCnt="6">
        <dgm:presLayoutVars>
          <dgm:chMax val="0"/>
          <dgm:chPref val="0"/>
        </dgm:presLayoutVars>
      </dgm:prSet>
      <dgm:spPr/>
    </dgm:pt>
    <dgm:pt modelId="{1A7EDADD-3F0D-4250-BCD3-1C7B71695358}" type="pres">
      <dgm:prSet presAssocID="{44B8BEF2-448B-4B11-884D-C331337E0824}" presName="txSpace" presStyleCnt="0"/>
      <dgm:spPr/>
    </dgm:pt>
    <dgm:pt modelId="{4362641D-ECA0-49D1-944C-EF2BCDF6855E}" type="pres">
      <dgm:prSet presAssocID="{44B8BEF2-448B-4B11-884D-C331337E0824}" presName="desTx" presStyleLbl="revTx" presStyleIdx="1" presStyleCnt="6" custScaleY="1695998">
        <dgm:presLayoutVars/>
      </dgm:prSet>
      <dgm:spPr/>
    </dgm:pt>
    <dgm:pt modelId="{7C8764B0-75E4-4A4F-B8C2-A9D445413B83}" type="pres">
      <dgm:prSet presAssocID="{268CABCE-5DDE-44A8-8574-27FEA556133B}" presName="sibTrans" presStyleCnt="0"/>
      <dgm:spPr/>
    </dgm:pt>
    <dgm:pt modelId="{AE051EDC-FEFA-4C5F-B7D4-F89D968624D4}" type="pres">
      <dgm:prSet presAssocID="{8B3C3D25-8FB7-43BE-ADF0-82187DAED776}" presName="compNode" presStyleCnt="0"/>
      <dgm:spPr/>
    </dgm:pt>
    <dgm:pt modelId="{11A70102-FCCD-44DF-8BD3-A50C96C65878}" type="pres">
      <dgm:prSet presAssocID="{8B3C3D25-8FB7-43BE-ADF0-82187DAED7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8BFCB8C-D781-49D4-80ED-17AC79388A08}" type="pres">
      <dgm:prSet presAssocID="{8B3C3D25-8FB7-43BE-ADF0-82187DAED776}" presName="iconSpace" presStyleCnt="0"/>
      <dgm:spPr/>
    </dgm:pt>
    <dgm:pt modelId="{58F0CB9E-7F69-46BD-9BBD-242E78C4C648}" type="pres">
      <dgm:prSet presAssocID="{8B3C3D25-8FB7-43BE-ADF0-82187DAED776}" presName="parTx" presStyleLbl="revTx" presStyleIdx="2" presStyleCnt="6">
        <dgm:presLayoutVars>
          <dgm:chMax val="0"/>
          <dgm:chPref val="0"/>
        </dgm:presLayoutVars>
      </dgm:prSet>
      <dgm:spPr/>
    </dgm:pt>
    <dgm:pt modelId="{043DBBC9-6CF4-4895-BF72-490E9F8A5E50}" type="pres">
      <dgm:prSet presAssocID="{8B3C3D25-8FB7-43BE-ADF0-82187DAED776}" presName="txSpace" presStyleCnt="0"/>
      <dgm:spPr/>
    </dgm:pt>
    <dgm:pt modelId="{19CE40FE-A708-4BC8-90F9-7BF389E7E66A}" type="pres">
      <dgm:prSet presAssocID="{8B3C3D25-8FB7-43BE-ADF0-82187DAED776}" presName="desTx" presStyleLbl="revTx" presStyleIdx="3" presStyleCnt="6">
        <dgm:presLayoutVars/>
      </dgm:prSet>
      <dgm:spPr/>
    </dgm:pt>
    <dgm:pt modelId="{A5A2C98B-ADEF-4588-A471-E801382F18BF}" type="pres">
      <dgm:prSet presAssocID="{D5F05FAE-25F3-489C-BE36-395B4718EFFE}" presName="sibTrans" presStyleCnt="0"/>
      <dgm:spPr/>
    </dgm:pt>
    <dgm:pt modelId="{1DBE4B00-B22A-4FA6-9A43-74416BBCAA23}" type="pres">
      <dgm:prSet presAssocID="{D61C48D7-A3D6-41B1-8785-A8A04D056A7F}" presName="compNode" presStyleCnt="0"/>
      <dgm:spPr/>
    </dgm:pt>
    <dgm:pt modelId="{DA04160E-7E5D-45EE-A09C-C7E81AF0C32A}" type="pres">
      <dgm:prSet presAssocID="{D61C48D7-A3D6-41B1-8785-A8A04D056A7F}" presName="iconRect" presStyleLbl="node1" presStyleIdx="2" presStyleCnt="3" custLinFactNeighborX="2662" custLinFactNeighborY="330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FC276B3B-5E31-4ACA-863B-E63491A6B1F1}" type="pres">
      <dgm:prSet presAssocID="{D61C48D7-A3D6-41B1-8785-A8A04D056A7F}" presName="iconSpace" presStyleCnt="0"/>
      <dgm:spPr/>
    </dgm:pt>
    <dgm:pt modelId="{F8AB4151-2A06-413C-8A4F-AD9BD51538CF}" type="pres">
      <dgm:prSet presAssocID="{D61C48D7-A3D6-41B1-8785-A8A04D056A7F}" presName="parTx" presStyleLbl="revTx" presStyleIdx="4" presStyleCnt="6">
        <dgm:presLayoutVars>
          <dgm:chMax val="0"/>
          <dgm:chPref val="0"/>
        </dgm:presLayoutVars>
      </dgm:prSet>
      <dgm:spPr/>
    </dgm:pt>
    <dgm:pt modelId="{88803147-B619-496B-89D2-2386B72EA813}" type="pres">
      <dgm:prSet presAssocID="{D61C48D7-A3D6-41B1-8785-A8A04D056A7F}" presName="txSpace" presStyleCnt="0"/>
      <dgm:spPr/>
    </dgm:pt>
    <dgm:pt modelId="{9A1D5EE3-DC47-4E62-B0E9-B068B091A123}" type="pres">
      <dgm:prSet presAssocID="{D61C48D7-A3D6-41B1-8785-A8A04D056A7F}" presName="desTx" presStyleLbl="revTx" presStyleIdx="5" presStyleCnt="6" custScaleY="1990282">
        <dgm:presLayoutVars/>
      </dgm:prSet>
      <dgm:spPr/>
    </dgm:pt>
  </dgm:ptLst>
  <dgm:cxnLst>
    <dgm:cxn modelId="{6090FA01-4448-4211-8070-BBEAB69C80B0}" srcId="{770BDBE6-1E63-4AEC-977D-1C1A3B9D9E69}" destId="{D61C48D7-A3D6-41B1-8785-A8A04D056A7F}" srcOrd="2" destOrd="0" parTransId="{7941151A-26D0-4CAC-80EB-3695DE721728}" sibTransId="{A2F73467-8564-443D-AD82-D72F2A8DEA09}"/>
    <dgm:cxn modelId="{072EB904-E85E-446F-8053-6575A891A83E}" type="presOf" srcId="{8B3C3D25-8FB7-43BE-ADF0-82187DAED776}" destId="{58F0CB9E-7F69-46BD-9BBD-242E78C4C648}" srcOrd="0" destOrd="0" presId="urn:microsoft.com/office/officeart/2018/5/layout/CenteredIconLabelDescriptionList"/>
    <dgm:cxn modelId="{F37BCD17-E6DF-4E11-B045-D62F909C7A0F}" type="presOf" srcId="{44B8BEF2-448B-4B11-884D-C331337E0824}" destId="{232B2D01-87CA-4A42-ABB0-AD5ABC1B7970}" srcOrd="0" destOrd="0" presId="urn:microsoft.com/office/officeart/2018/5/layout/CenteredIconLabelDescriptionList"/>
    <dgm:cxn modelId="{548C0F36-77F2-437A-B811-73AF1348D458}" type="presOf" srcId="{1CB2E2E2-02EA-4B0B-B624-4F3F149E9FDC}" destId="{9A1D5EE3-DC47-4E62-B0E9-B068B091A123}" srcOrd="0" destOrd="0" presId="urn:microsoft.com/office/officeart/2018/5/layout/CenteredIconLabelDescriptionList"/>
    <dgm:cxn modelId="{DB94A85D-96F2-4272-AD5C-9270546F578A}" type="presOf" srcId="{46699F5E-00B1-46A5-BCE1-0540AB8E7535}" destId="{4362641D-ECA0-49D1-944C-EF2BCDF6855E}" srcOrd="0" destOrd="0" presId="urn:microsoft.com/office/officeart/2018/5/layout/CenteredIconLabelDescriptionList"/>
    <dgm:cxn modelId="{3F7C244A-0E0D-438C-BE0E-08BCA13D5832}" srcId="{44B8BEF2-448B-4B11-884D-C331337E0824}" destId="{5B0FD947-82E5-40DB-A951-82FC45F13B1A}" srcOrd="1" destOrd="0" parTransId="{9DE3BF25-0627-4263-A62B-92E8DF8D5395}" sibTransId="{D6A58404-896E-4BC3-994B-171212AFF333}"/>
    <dgm:cxn modelId="{75E53577-3A70-40E0-ADE7-68EC14D689F7}" srcId="{D61C48D7-A3D6-41B1-8785-A8A04D056A7F}" destId="{1CB2E2E2-02EA-4B0B-B624-4F3F149E9FDC}" srcOrd="0" destOrd="0" parTransId="{27774891-98D9-488B-B255-7B9F566E2C8F}" sibTransId="{E617E1D6-D72C-4512-8BE0-879DB910E42C}"/>
    <dgm:cxn modelId="{B3905B77-89B8-4F1D-8990-FFD5DECA8A40}" srcId="{770BDBE6-1E63-4AEC-977D-1C1A3B9D9E69}" destId="{8B3C3D25-8FB7-43BE-ADF0-82187DAED776}" srcOrd="1" destOrd="0" parTransId="{3275D492-EFFF-4FE7-9B75-153D24B3B719}" sibTransId="{D5F05FAE-25F3-489C-BE36-395B4718EFFE}"/>
    <dgm:cxn modelId="{6358ACB8-6ADE-4471-AFFA-B8BD4E8B2BF9}" type="presOf" srcId="{770BDBE6-1E63-4AEC-977D-1C1A3B9D9E69}" destId="{7E270064-7251-4670-9013-0981EBE3CD65}" srcOrd="0" destOrd="0" presId="urn:microsoft.com/office/officeart/2018/5/layout/CenteredIconLabelDescriptionList"/>
    <dgm:cxn modelId="{1BB1C7C8-1CDD-4D10-A801-C4DA1D3E37D8}" srcId="{44B8BEF2-448B-4B11-884D-C331337E0824}" destId="{46699F5E-00B1-46A5-BCE1-0540AB8E7535}" srcOrd="0" destOrd="0" parTransId="{999FC420-6435-497F-BA28-00A89F686D7C}" sibTransId="{8F525199-8C0A-4638-877F-DFF76A289FFE}"/>
    <dgm:cxn modelId="{0F1E3DE2-8365-47BC-BEDF-6BEA2B04EEE6}" type="presOf" srcId="{5B0FD947-82E5-40DB-A951-82FC45F13B1A}" destId="{4362641D-ECA0-49D1-944C-EF2BCDF6855E}" srcOrd="0" destOrd="1" presId="urn:microsoft.com/office/officeart/2018/5/layout/CenteredIconLabelDescriptionList"/>
    <dgm:cxn modelId="{67337CF9-F280-4F27-B661-EEE7078C73D7}" type="presOf" srcId="{D61C48D7-A3D6-41B1-8785-A8A04D056A7F}" destId="{F8AB4151-2A06-413C-8A4F-AD9BD51538CF}" srcOrd="0" destOrd="0" presId="urn:microsoft.com/office/officeart/2018/5/layout/CenteredIconLabelDescriptionList"/>
    <dgm:cxn modelId="{CBECA0FA-1B2F-4EC5-81D4-AE1846AE0B4F}" srcId="{770BDBE6-1E63-4AEC-977D-1C1A3B9D9E69}" destId="{44B8BEF2-448B-4B11-884D-C331337E0824}" srcOrd="0" destOrd="0" parTransId="{510EEB8A-61BA-47D3-A89D-185D6B0BFC85}" sibTransId="{268CABCE-5DDE-44A8-8574-27FEA556133B}"/>
    <dgm:cxn modelId="{706CE77D-A71F-49A4-87DA-4E7D6C6B6975}" type="presParOf" srcId="{7E270064-7251-4670-9013-0981EBE3CD65}" destId="{34BEF181-B706-4D30-B223-804B39EBAC77}" srcOrd="0" destOrd="0" presId="urn:microsoft.com/office/officeart/2018/5/layout/CenteredIconLabelDescriptionList"/>
    <dgm:cxn modelId="{1955A5E2-7306-4F6F-8EE7-0425F288BECC}" type="presParOf" srcId="{34BEF181-B706-4D30-B223-804B39EBAC77}" destId="{DBB335F7-39A5-4683-BD2F-7BDA91852090}" srcOrd="0" destOrd="0" presId="urn:microsoft.com/office/officeart/2018/5/layout/CenteredIconLabelDescriptionList"/>
    <dgm:cxn modelId="{2B630E13-3E54-461F-8495-53E36B47D21D}" type="presParOf" srcId="{34BEF181-B706-4D30-B223-804B39EBAC77}" destId="{DDD0ABFB-4050-484F-873D-E16B4450D918}" srcOrd="1" destOrd="0" presId="urn:microsoft.com/office/officeart/2018/5/layout/CenteredIconLabelDescriptionList"/>
    <dgm:cxn modelId="{9C08D57F-A9F3-41D1-9CD4-1BC3A1A1EA4A}" type="presParOf" srcId="{34BEF181-B706-4D30-B223-804B39EBAC77}" destId="{232B2D01-87CA-4A42-ABB0-AD5ABC1B7970}" srcOrd="2" destOrd="0" presId="urn:microsoft.com/office/officeart/2018/5/layout/CenteredIconLabelDescriptionList"/>
    <dgm:cxn modelId="{301FD29B-B496-4DB8-BF0C-C4DF7710676B}" type="presParOf" srcId="{34BEF181-B706-4D30-B223-804B39EBAC77}" destId="{1A7EDADD-3F0D-4250-BCD3-1C7B71695358}" srcOrd="3" destOrd="0" presId="urn:microsoft.com/office/officeart/2018/5/layout/CenteredIconLabelDescriptionList"/>
    <dgm:cxn modelId="{5074C7FD-FD9F-42B9-9664-ACB24C474FA9}" type="presParOf" srcId="{34BEF181-B706-4D30-B223-804B39EBAC77}" destId="{4362641D-ECA0-49D1-944C-EF2BCDF6855E}" srcOrd="4" destOrd="0" presId="urn:microsoft.com/office/officeart/2018/5/layout/CenteredIconLabelDescriptionList"/>
    <dgm:cxn modelId="{073F47F8-653D-4D5E-A79B-C0007C4CCCD8}" type="presParOf" srcId="{7E270064-7251-4670-9013-0981EBE3CD65}" destId="{7C8764B0-75E4-4A4F-B8C2-A9D445413B83}" srcOrd="1" destOrd="0" presId="urn:microsoft.com/office/officeart/2018/5/layout/CenteredIconLabelDescriptionList"/>
    <dgm:cxn modelId="{26E6DC29-604D-4974-AB98-3ED2E0BB62AA}" type="presParOf" srcId="{7E270064-7251-4670-9013-0981EBE3CD65}" destId="{AE051EDC-FEFA-4C5F-B7D4-F89D968624D4}" srcOrd="2" destOrd="0" presId="urn:microsoft.com/office/officeart/2018/5/layout/CenteredIconLabelDescriptionList"/>
    <dgm:cxn modelId="{B05A962A-B146-4C9C-BEFD-36C3329CDE3E}" type="presParOf" srcId="{AE051EDC-FEFA-4C5F-B7D4-F89D968624D4}" destId="{11A70102-FCCD-44DF-8BD3-A50C96C65878}" srcOrd="0" destOrd="0" presId="urn:microsoft.com/office/officeart/2018/5/layout/CenteredIconLabelDescriptionList"/>
    <dgm:cxn modelId="{AA1C1E68-ABE4-43F4-B55F-B692AB691347}" type="presParOf" srcId="{AE051EDC-FEFA-4C5F-B7D4-F89D968624D4}" destId="{58BFCB8C-D781-49D4-80ED-17AC79388A08}" srcOrd="1" destOrd="0" presId="urn:microsoft.com/office/officeart/2018/5/layout/CenteredIconLabelDescriptionList"/>
    <dgm:cxn modelId="{A6CB7928-98DE-4D9B-8E03-4211F2AD503C}" type="presParOf" srcId="{AE051EDC-FEFA-4C5F-B7D4-F89D968624D4}" destId="{58F0CB9E-7F69-46BD-9BBD-242E78C4C648}" srcOrd="2" destOrd="0" presId="urn:microsoft.com/office/officeart/2018/5/layout/CenteredIconLabelDescriptionList"/>
    <dgm:cxn modelId="{A127AB3E-CC79-4E24-AB0D-69E4F13C5FD4}" type="presParOf" srcId="{AE051EDC-FEFA-4C5F-B7D4-F89D968624D4}" destId="{043DBBC9-6CF4-4895-BF72-490E9F8A5E50}" srcOrd="3" destOrd="0" presId="urn:microsoft.com/office/officeart/2018/5/layout/CenteredIconLabelDescriptionList"/>
    <dgm:cxn modelId="{01723473-42B4-46E5-B5D5-BDF01154581A}" type="presParOf" srcId="{AE051EDC-FEFA-4C5F-B7D4-F89D968624D4}" destId="{19CE40FE-A708-4BC8-90F9-7BF389E7E66A}" srcOrd="4" destOrd="0" presId="urn:microsoft.com/office/officeart/2018/5/layout/CenteredIconLabelDescriptionList"/>
    <dgm:cxn modelId="{653976CF-F3A4-4635-9D8A-F1C7AC4B81B6}" type="presParOf" srcId="{7E270064-7251-4670-9013-0981EBE3CD65}" destId="{A5A2C98B-ADEF-4588-A471-E801382F18BF}" srcOrd="3" destOrd="0" presId="urn:microsoft.com/office/officeart/2018/5/layout/CenteredIconLabelDescriptionList"/>
    <dgm:cxn modelId="{2B59832C-8268-42E7-AA1F-5D3DB39F9DD0}" type="presParOf" srcId="{7E270064-7251-4670-9013-0981EBE3CD65}" destId="{1DBE4B00-B22A-4FA6-9A43-74416BBCAA23}" srcOrd="4" destOrd="0" presId="urn:microsoft.com/office/officeart/2018/5/layout/CenteredIconLabelDescriptionList"/>
    <dgm:cxn modelId="{3E22D028-86C5-44F0-BA1E-6474D250A109}" type="presParOf" srcId="{1DBE4B00-B22A-4FA6-9A43-74416BBCAA23}" destId="{DA04160E-7E5D-45EE-A09C-C7E81AF0C32A}" srcOrd="0" destOrd="0" presId="urn:microsoft.com/office/officeart/2018/5/layout/CenteredIconLabelDescriptionList"/>
    <dgm:cxn modelId="{860673FA-FFD5-44EF-9395-983820D0BB94}" type="presParOf" srcId="{1DBE4B00-B22A-4FA6-9A43-74416BBCAA23}" destId="{FC276B3B-5E31-4ACA-863B-E63491A6B1F1}" srcOrd="1" destOrd="0" presId="urn:microsoft.com/office/officeart/2018/5/layout/CenteredIconLabelDescriptionList"/>
    <dgm:cxn modelId="{16FDEB2B-5E5A-4C11-8B90-2A3A60BF1456}" type="presParOf" srcId="{1DBE4B00-B22A-4FA6-9A43-74416BBCAA23}" destId="{F8AB4151-2A06-413C-8A4F-AD9BD51538CF}" srcOrd="2" destOrd="0" presId="urn:microsoft.com/office/officeart/2018/5/layout/CenteredIconLabelDescriptionList"/>
    <dgm:cxn modelId="{921BAF65-98D3-47D4-9529-97B457E68897}" type="presParOf" srcId="{1DBE4B00-B22A-4FA6-9A43-74416BBCAA23}" destId="{88803147-B619-496B-89D2-2386B72EA813}" srcOrd="3" destOrd="0" presId="urn:microsoft.com/office/officeart/2018/5/layout/CenteredIconLabelDescriptionList"/>
    <dgm:cxn modelId="{904D0178-52EB-4726-B3DC-9EB3FA7AAD4A}" type="presParOf" srcId="{1DBE4B00-B22A-4FA6-9A43-74416BBCAA23}" destId="{9A1D5EE3-DC47-4E62-B0E9-B068B091A12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335F7-39A5-4683-BD2F-7BDA91852090}">
      <dsp:nvSpPr>
        <dsp:cNvPr id="0" name=""/>
        <dsp:cNvSpPr/>
      </dsp:nvSpPr>
      <dsp:spPr>
        <a:xfrm>
          <a:off x="720799" y="-548158"/>
          <a:ext cx="763366" cy="763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B2D01-87CA-4A42-ABB0-AD5ABC1B7970}">
      <dsp:nvSpPr>
        <dsp:cNvPr id="0" name=""/>
        <dsp:cNvSpPr/>
      </dsp:nvSpPr>
      <dsp:spPr>
        <a:xfrm>
          <a:off x="11959" y="133771"/>
          <a:ext cx="2181046" cy="282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Analysis</a:t>
          </a:r>
        </a:p>
      </dsp:txBody>
      <dsp:txXfrm>
        <a:off x="11959" y="133771"/>
        <a:ext cx="2181046" cy="2829937"/>
      </dsp:txXfrm>
    </dsp:sp>
    <dsp:sp modelId="{4362641D-ECA0-49D1-944C-EF2BCDF6855E}">
      <dsp:nvSpPr>
        <dsp:cNvPr id="0" name=""/>
        <dsp:cNvSpPr/>
      </dsp:nvSpPr>
      <dsp:spPr>
        <a:xfrm>
          <a:off x="11959" y="1436420"/>
          <a:ext cx="2181046" cy="3418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 panose="020F0502020204030204" pitchFamily="34" charset="0"/>
              <a:cs typeface="Calibri" panose="020F0502020204030204" pitchFamily="34" charset="0"/>
            </a:rPr>
            <a:t>Our approach to this problem is to create a clustering algorithm that will make it easier to organize data and visualize the clusters and characteristics of the booksellers</a:t>
          </a:r>
          <a:r>
            <a:rPr lang="en-US" sz="1100" kern="1200" dirty="0"/>
            <a:t>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9" y="1436420"/>
        <a:ext cx="2181046" cy="3418151"/>
      </dsp:txXfrm>
    </dsp:sp>
    <dsp:sp modelId="{11A70102-FCCD-44DF-8BD3-A50C96C65878}">
      <dsp:nvSpPr>
        <dsp:cNvPr id="0" name=""/>
        <dsp:cNvSpPr/>
      </dsp:nvSpPr>
      <dsp:spPr>
        <a:xfrm>
          <a:off x="3283528" y="373"/>
          <a:ext cx="763366" cy="763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0CB9E-7F69-46BD-9BBD-242E78C4C648}">
      <dsp:nvSpPr>
        <dsp:cNvPr id="0" name=""/>
        <dsp:cNvSpPr/>
      </dsp:nvSpPr>
      <dsp:spPr>
        <a:xfrm>
          <a:off x="2574688" y="937923"/>
          <a:ext cx="2181046" cy="282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Transforming Data, Visualizing, and Analyzing.  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b="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" panose="020F0502020204030204" pitchFamily="34" charset="0"/>
              <a:cs typeface="Calibri" panose="020F0502020204030204" pitchFamily="34" charset="0"/>
            </a:rPr>
            <a:t>Creating the variables for year-specific average values of price, rating, and number of reviews would display the median number of reviews, the mean price, and the mean rating of each year.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  </a:t>
          </a:r>
        </a:p>
      </dsp:txBody>
      <dsp:txXfrm>
        <a:off x="2574688" y="937923"/>
        <a:ext cx="2181046" cy="2829937"/>
      </dsp:txXfrm>
    </dsp:sp>
    <dsp:sp modelId="{19CE40FE-A708-4BC8-90F9-7BF389E7E66A}">
      <dsp:nvSpPr>
        <dsp:cNvPr id="0" name=""/>
        <dsp:cNvSpPr/>
      </dsp:nvSpPr>
      <dsp:spPr>
        <a:xfrm>
          <a:off x="2574688" y="3848876"/>
          <a:ext cx="2181046" cy="20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4160E-7E5D-45EE-A09C-C7E81AF0C32A}">
      <dsp:nvSpPr>
        <dsp:cNvPr id="0" name=""/>
        <dsp:cNvSpPr/>
      </dsp:nvSpPr>
      <dsp:spPr>
        <a:xfrm>
          <a:off x="5866579" y="-699824"/>
          <a:ext cx="763366" cy="763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B4151-2A06-413C-8A4F-AD9BD51538CF}">
      <dsp:nvSpPr>
        <dsp:cNvPr id="0" name=""/>
        <dsp:cNvSpPr/>
      </dsp:nvSpPr>
      <dsp:spPr>
        <a:xfrm>
          <a:off x="5137418" y="-14505"/>
          <a:ext cx="2181046" cy="282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(Plots) to visualize the characteristics of the booksellers </a:t>
          </a:r>
        </a:p>
      </dsp:txBody>
      <dsp:txXfrm>
        <a:off x="5137418" y="-14505"/>
        <a:ext cx="2181046" cy="2829937"/>
      </dsp:txXfrm>
    </dsp:sp>
    <dsp:sp modelId="{9A1D5EE3-DC47-4E62-B0E9-B068B091A123}">
      <dsp:nvSpPr>
        <dsp:cNvPr id="0" name=""/>
        <dsp:cNvSpPr/>
      </dsp:nvSpPr>
      <dsp:spPr>
        <a:xfrm>
          <a:off x="5137418" y="991590"/>
          <a:ext cx="2181046" cy="40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With this method, plotting scientific data is done to show correlations between variables or to visualize variation.</a:t>
          </a:r>
        </a:p>
      </dsp:txBody>
      <dsp:txXfrm>
        <a:off x="5137418" y="991590"/>
        <a:ext cx="2181046" cy="40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0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7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0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5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7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D19DE0-9104-9B47-BAE8-872CE2D1B6F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6.png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2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5A566-C69C-15D3-C656-FBEA22317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325821"/>
            <a:ext cx="4972511" cy="23648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b="1" i="0" dirty="0">
                <a:effectLst/>
              </a:rPr>
              <a:t>FUNDAMENTALS OF MACHINE LEARNING </a:t>
            </a:r>
            <a:br>
              <a:rPr lang="en-US" sz="4500" b="1" i="0" dirty="0">
                <a:effectLst/>
              </a:rPr>
            </a:br>
            <a:r>
              <a:rPr lang="en-US" sz="4500" b="1" i="0" dirty="0">
                <a:effectLst/>
              </a:rPr>
              <a:t>(MIS-64060-003)</a:t>
            </a:r>
            <a:br>
              <a:rPr lang="en-US" sz="4500" b="1" i="0" dirty="0">
                <a:effectLst/>
              </a:rPr>
            </a:br>
            <a:endParaRPr lang="en-US" sz="4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9311E-474D-2AFE-6E66-0CCE7031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                                                                                                        Presented by:  </a:t>
            </a:r>
            <a:r>
              <a:rPr lang="en-US" dirty="0">
                <a:solidFill>
                  <a:schemeClr val="accent2"/>
                </a:solidFill>
              </a:rPr>
              <a:t>Tejaswini Yeruva</a:t>
            </a:r>
          </a:p>
        </p:txBody>
      </p:sp>
      <p:sp>
        <p:nvSpPr>
          <p:cNvPr id="51" name="Freeform: Shape 22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E0589C-535A-C8F9-E828-62AC05EA0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8" t="12723" r="63383" b="22715"/>
          <a:stretch/>
        </p:blipFill>
        <p:spPr bwMode="auto">
          <a:xfrm>
            <a:off x="663388" y="861848"/>
            <a:ext cx="2792960" cy="440122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D33A3E-0F8B-0CDC-2A92-C7E0EB62975B}"/>
              </a:ext>
            </a:extLst>
          </p:cNvPr>
          <p:cNvSpPr txBox="1"/>
          <p:nvPr/>
        </p:nvSpPr>
        <p:spPr>
          <a:xfrm>
            <a:off x="4074511" y="2960610"/>
            <a:ext cx="10224726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Analysis of Amazon’s best book-sellers through</a:t>
            </a:r>
          </a:p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the 10-year period  (2012-2022)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3DEF60D-CAF3-9572-7D1D-AFC5F95BA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64320" y="515366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0"/>
    </mc:Choice>
    <mc:Fallback xmlns="">
      <p:transition spd="slow" advTm="1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4DD0-9110-9CC0-3403-0BF7249B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Objective/Problem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B59FC-12E0-AC67-6FA7-F5373359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It is challenging to derive conclusions from the raw data and compare them over time in this study because statistics on the best-selling books over the previous 10 years are gathered annually.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goal of this study is to use the collected data to cluster the population of best-selling books and make it easier to recognize these clusters and features from the data, allowing for more effective insight as we sample these best-selling books in the future. Price, the number of reviews or readings, popular genres, and so forth are examples of such features.</a:t>
            </a:r>
          </a:p>
          <a:p>
            <a:pPr marL="0" indent="0">
              <a:buNone/>
            </a:pPr>
            <a:endParaRPr lang="en-US" dirty="0"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2" name="Picture 4" descr="Books on a table">
            <a:extLst>
              <a:ext uri="{FF2B5EF4-FFF2-40B4-BE49-F238E27FC236}">
                <a16:creationId xmlns:a16="http://schemas.microsoft.com/office/drawing/2014/main" id="{D2DE3D43-CF86-2EE1-A96F-661F271D2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81" r="9291" b="-1"/>
          <a:stretch/>
        </p:blipFill>
        <p:spPr>
          <a:xfrm>
            <a:off x="8270167" y="2193036"/>
            <a:ext cx="2466253" cy="363987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561F31-B207-18CB-332F-021C2488E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5366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6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59"/>
    </mc:Choice>
    <mc:Fallback xmlns="">
      <p:transition spd="slow" advTm="42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40CD-631A-27CE-60C2-9AD842E5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 dirty="0"/>
              <a:t>Data Analysis/Approach</a:t>
            </a:r>
          </a:p>
        </p:txBody>
      </p:sp>
      <p:pic>
        <p:nvPicPr>
          <p:cNvPr id="55" name="Picture">
            <a:extLst>
              <a:ext uri="{FF2B5EF4-FFF2-40B4-BE49-F238E27FC236}">
                <a16:creationId xmlns:a16="http://schemas.microsoft.com/office/drawing/2014/main" id="{7E779A49-AEBC-85F6-A43F-2FD8E0A152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384539" y="4355523"/>
            <a:ext cx="3353052" cy="1697171"/>
          </a:xfrm>
          <a:prstGeom prst="rect">
            <a:avLst/>
          </a:prstGeom>
          <a:noFill/>
        </p:spPr>
      </p:pic>
      <p:graphicFrame>
        <p:nvGraphicFramePr>
          <p:cNvPr id="41" name="TextBox 4">
            <a:extLst>
              <a:ext uri="{FF2B5EF4-FFF2-40B4-BE49-F238E27FC236}">
                <a16:creationId xmlns:a16="http://schemas.microsoft.com/office/drawing/2014/main" id="{8609107C-BAA1-7B6C-43AB-CE59CC8C4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879137"/>
              </p:ext>
            </p:extLst>
          </p:nvPr>
        </p:nvGraphicFramePr>
        <p:xfrm>
          <a:off x="634000" y="2121408"/>
          <a:ext cx="7330424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">
            <a:extLst>
              <a:ext uri="{FF2B5EF4-FFF2-40B4-BE49-F238E27FC236}">
                <a16:creationId xmlns:a16="http://schemas.microsoft.com/office/drawing/2014/main" id="{42BA45A9-0EE2-2346-B5AA-E554AB8426EB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 bwMode="auto">
          <a:xfrm>
            <a:off x="8384539" y="484632"/>
            <a:ext cx="3173461" cy="18111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">
            <a:extLst>
              <a:ext uri="{FF2B5EF4-FFF2-40B4-BE49-F238E27FC236}">
                <a16:creationId xmlns:a16="http://schemas.microsoft.com/office/drawing/2014/main" id="{67A2AEB6-6B59-7992-AA9D-D0EC444C0D56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 bwMode="auto">
          <a:xfrm>
            <a:off x="8219089" y="2300094"/>
            <a:ext cx="3518502" cy="20554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2F586AF-E899-9A03-A471-233C0BAA6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61"/>
    </mc:Choice>
    <mc:Fallback xmlns="">
      <p:transition spd="slow" advTm="1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56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0714F-0715-7F05-9AB8-C8033195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6" name="Graphic 53" descr="Scales of Justice">
            <a:extLst>
              <a:ext uri="{FF2B5EF4-FFF2-40B4-BE49-F238E27FC236}">
                <a16:creationId xmlns:a16="http://schemas.microsoft.com/office/drawing/2014/main" id="{D7EC5B0B-3C09-46AC-D757-E9E752AE5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990DC-2EA6-CC44-7C27-A1FF0DD52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733" y="2611120"/>
            <a:ext cx="6073219" cy="3462135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Open Sans" panose="020B0604020202020204" pitchFamily="34" charset="0"/>
              </a:rPr>
              <a:t>Based on the Analysis below are the conclusions: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4020202020204" pitchFamily="34" charset="0"/>
              </a:rPr>
              <a:t>          1. Non-fiction books are preferred by readers over fiction novels.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4020202020204" pitchFamily="34" charset="0"/>
              </a:rPr>
              <a:t>          2. In 2020, there were significantly more reviews compared to readings.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4020202020204" pitchFamily="34" charset="0"/>
              </a:rPr>
              <a:t>          3. Until 2020, book prices were steadily declining. We can predict book prices to rise starting in 2020.</a:t>
            </a:r>
          </a:p>
          <a:p>
            <a:r>
              <a:rPr lang="en-US" sz="1800" b="0" i="0" dirty="0">
                <a:effectLst/>
                <a:latin typeface="Open Sans" panose="020B0604020202020204" pitchFamily="34" charset="0"/>
              </a:rPr>
              <a:t>The COVID-19 pandemic, which began in 2020, may be related to the second and third clauses.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77" name="Group 60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26FDCA0-E1C9-763E-FFAB-3FB170CA2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8683" y="64670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2"/>
    </mc:Choice>
    <mc:Fallback xmlns="">
      <p:transition spd="slow" advTm="40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FD8D4BA72494493AB0E23F43D3633" ma:contentTypeVersion="2" ma:contentTypeDescription="Create a new document." ma:contentTypeScope="" ma:versionID="62d49e44cf8d47da8df2235068b9eb2d">
  <xsd:schema xmlns:xsd="http://www.w3.org/2001/XMLSchema" xmlns:xs="http://www.w3.org/2001/XMLSchema" xmlns:p="http://schemas.microsoft.com/office/2006/metadata/properties" xmlns:ns3="68e34f62-6e16-4cc4-bb08-9387317b0d76" targetNamespace="http://schemas.microsoft.com/office/2006/metadata/properties" ma:root="true" ma:fieldsID="1a7bc25252a9a8d28ba3009d9c1a22c3" ns3:_="">
    <xsd:import namespace="68e34f62-6e16-4cc4-bb08-9387317b0d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34f62-6e16-4cc4-bb08-9387317b0d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229A0A-3EB9-4191-80A4-47B4BD2B35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B190AB-766E-4E16-B6D3-2CC4235D47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e34f62-6e16-4cc4-bb08-9387317b0d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52B34A-6536-4679-BCE3-FE87F76DD7EE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8e34f62-6e16-4cc4-bb08-9387317b0d7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{AD71C301-DEA6-FE46-92FE-10887B672CDD}tf10001070_mac</Template>
  <TotalTime>4907</TotalTime>
  <Words>322</Words>
  <Application>Microsoft Office PowerPoint</Application>
  <PresentationFormat>Widescreen</PresentationFormat>
  <Paragraphs>24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Calibri</vt:lpstr>
      <vt:lpstr>Cambria</vt:lpstr>
      <vt:lpstr>Open Sans</vt:lpstr>
      <vt:lpstr>Rockwell</vt:lpstr>
      <vt:lpstr>Rockwell Condensed</vt:lpstr>
      <vt:lpstr>Rockwell Extra Bold</vt:lpstr>
      <vt:lpstr>Wingdings</vt:lpstr>
      <vt:lpstr>Wood Type</vt:lpstr>
      <vt:lpstr>FUNDAMENTALS OF MACHINE LEARNING  (MIS-64060-003) </vt:lpstr>
      <vt:lpstr>Objective/Problem</vt:lpstr>
      <vt:lpstr>Data Analysis/Approach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 Group 9</dc:title>
  <dc:creator>Microsoft Office User</dc:creator>
  <cp:lastModifiedBy>Yeruva, Tejaswini</cp:lastModifiedBy>
  <cp:revision>12</cp:revision>
  <dcterms:created xsi:type="dcterms:W3CDTF">2022-12-02T21:51:06Z</dcterms:created>
  <dcterms:modified xsi:type="dcterms:W3CDTF">2022-12-18T23:05:31Z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0x010100EAAFD8D4BA72494493AB0E23F43D3633</vt:lpwstr>
  </property>
</Properties>
</file>